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04"/>
  </p:normalViewPr>
  <p:slideViewPr>
    <p:cSldViewPr snapToGrid="0">
      <p:cViewPr varScale="1">
        <p:scale>
          <a:sx n="88" d="100"/>
          <a:sy n="88" d="100"/>
        </p:scale>
        <p:origin x="17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9C47-53B3-CAF7-0D2F-1A1E1EC55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2F932-69DE-EB1F-A83D-690693953C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F3C53-A009-9FC8-2197-BBA9DFC01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E2A75-F4EE-E888-7C74-ED8388A7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40F10-7477-5A81-6E58-FFC46EC94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10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403E5-50AB-E66F-6B50-DBDE4272D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4EDE0C-49D2-372A-FD66-D441A870A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EA58E-9D8A-E1B0-2BE0-339E2945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837E0-6377-41BC-07C7-27B7B750F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96B3D-9E8B-7531-849D-8B006428B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3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3EA0A3-EE9F-C277-4C38-A56071C163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199B4-AA89-33CB-61EE-127DABB01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80D2B-7020-9C79-F6A2-929A60849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D3D29-ECD1-7D83-8049-34E27BBD5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BD150-078A-FB62-4C1C-82701256E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9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E21E6-9BD2-1C23-980D-C9676D795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99BCD-87DA-936A-B23B-09074D642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AD768-DFEC-6730-B2D4-152671F21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13A05-E06A-16A1-56DF-180454969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29287-3B8C-AC79-8053-065A5084D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5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11B0B-BA6C-19F7-AF8A-BADB899ED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203C32-F915-53B1-774D-2C87289ACB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C5E50-E610-973E-0619-52C7B4775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F1A17-E289-5A67-9077-09ECF49FC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CDFED1-192E-6714-51AD-7997F6F5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8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C38F5-5643-2B36-34A1-F38D487F0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81643-2F13-B0A8-0317-8EF02EB23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273EC8-82AF-D7E4-DCA5-DF6443DBF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E43C3-4732-6588-FA8C-3DD4ACB26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2981C-96B7-5651-732E-CB063F854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C79196-F8EB-71C0-5C4F-1733E53C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2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469FE-6B83-A4B4-BDC3-475B1BCEA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8D5F2-E605-66DC-ADB9-9EFE4ECCC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F7436C-6CE2-C284-292A-306B54077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51C39A-EE78-60E8-E170-6950A38E6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805001-7F63-D281-3417-CFC76891D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E1D5E9-06A6-C77E-1120-687EB6A53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E46CD4-ECBF-AC51-E64D-67D05521A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92F6F4-EE6E-65F0-F83A-F1B6E463F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FC721-8C38-2797-F9DC-07143BCF7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7B705-C19C-2E03-C35B-D3E68EDA7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76D4B-41FB-FC04-F369-1B9015781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C3F59-ACBA-B712-B960-4F6F82DE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4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3D68D9-F3AA-D2EE-4F53-C6484F84D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466858-8747-42AB-E0B7-59A7C0FDA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0B196-80B4-205B-0C2B-2480CE45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9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BA6B6-3C51-DD74-3A70-86EEE4E34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F5741-FFA1-A505-43F9-6E247843F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A4EFB3-35F0-EE58-78ED-92D704C1E5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C5A5F0-8A23-5850-6A80-03A3A25F9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18B23-6D28-AAD9-6CB5-DAF525C27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4B3B68-B02F-98C4-DEF6-0D3C69D17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0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44847-CD39-04A3-4EF8-D0F65143C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27FE8-1C89-DA6A-2D0E-D91097E45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AB17AC-BE27-28AF-C5E2-31627C11E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BDEC68-56CA-CDBC-81DE-B238150C1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4D424-CB44-0E87-08F9-2D57A6B98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DC081-F102-3180-7452-94402F19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2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568660-1F26-D971-6D2D-A12796DB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B3472-1CA2-5D56-8D46-68E89927B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0AF05-EAA3-C114-2E95-B0186B8B54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6E54A2-90E6-0B4B-BCAD-D96336F6C4AC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ED35C-D0E6-32AF-2475-655C1BEED1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AC692-E305-B673-CECC-D7D890AE6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40A7D1-200A-794A-83D8-F1485DFE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4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D9E1F-D632-5CF7-AE2C-E8E25C547E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B8594B-AB9F-EA0A-60CB-5122741FF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091A2-A945-74A6-01D2-5EB15F455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11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Rachel Kingsley</dc:creator>
  <cp:lastModifiedBy>Rachel Kingsley</cp:lastModifiedBy>
  <cp:revision>1</cp:revision>
  <dcterms:created xsi:type="dcterms:W3CDTF">2026-01-08T17:27:08Z</dcterms:created>
  <dcterms:modified xsi:type="dcterms:W3CDTF">2026-01-08T17:27:38Z</dcterms:modified>
</cp:coreProperties>
</file>